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 &amp; 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14815</TotalTime>
  <Words>2634</Words>
  <Application>Microsoft Office PowerPoint</Application>
  <PresentationFormat>Widescreen</PresentationFormat>
  <Paragraphs>567</Paragraphs>
  <Slides>72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95</cp:revision>
  <dcterms:created xsi:type="dcterms:W3CDTF">2024-05-25T18:34:36Z</dcterms:created>
  <dcterms:modified xsi:type="dcterms:W3CDTF">2024-06-09T15:23:50Z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